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0" r:id="rId2"/>
    <p:sldId id="316" r:id="rId3"/>
    <p:sldId id="303" r:id="rId4"/>
    <p:sldId id="334" r:id="rId5"/>
    <p:sldId id="319" r:id="rId6"/>
    <p:sldId id="318" r:id="rId7"/>
    <p:sldId id="323" r:id="rId8"/>
    <p:sldId id="324" r:id="rId9"/>
    <p:sldId id="317" r:id="rId10"/>
    <p:sldId id="322" r:id="rId11"/>
    <p:sldId id="321" r:id="rId12"/>
    <p:sldId id="325" r:id="rId13"/>
    <p:sldId id="326" r:id="rId14"/>
    <p:sldId id="328" r:id="rId15"/>
    <p:sldId id="329" r:id="rId16"/>
    <p:sldId id="330" r:id="rId17"/>
    <p:sldId id="331" r:id="rId18"/>
    <p:sldId id="333" r:id="rId19"/>
    <p:sldId id="332" r:id="rId2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63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media/media9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2A735F6-B063-4D01-8D80-34DAF464C9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6BB3FB-30CE-7A08-B2FF-9A79EF49BF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D10E076-1221-F7D8-0830-F52970800D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C9DE023A-DBD0-F552-6C52-2735D0544D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AC06B4-7053-FA8A-4B76-9891DB25E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80843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FEC50B1-AF15-B11C-9647-EAB17B4329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334D6892-8FDE-231D-C99D-D730924387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507D218-A5CD-21CE-60F9-515A054A2E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59D3BE-587F-EA7A-CEEE-419B4DB257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1D42E33-423C-F6BA-89FF-F8B5F23AC3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9012929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2FC06834-43AC-117F-C957-2104C88332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1F8C5FF-0106-7F67-31C5-0B9547F674E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AC501F8-0F37-9389-E49B-61F9202815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A741BF-089D-BD07-A843-1C3FCD0AA5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2ABF0E05-AF1A-7C71-2A5E-8B8B58237D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0267902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896864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A73CA45-87E0-DAAD-AB6C-23529918E6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D20C115-232C-99A0-D66E-AABBE56F0A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10419DA-F4D2-17C2-FD23-219B590B61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F1B0B967-1A12-2AE3-97AC-5DD61BC94B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9F3B0E4-EA73-1C45-4FA6-2CB2CE5A9C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768095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691BBF1-7234-7DFF-75CB-63639191FB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4B2981F-D6F3-F4AB-7879-6B99593F46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1CF5681-9830-E781-6C54-3D1F57A709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BA94E2B-EEB5-4643-F867-53A1AD4422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4B43004-DCB8-662A-A022-0EEEC14BC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0474858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AD9A935-BF7B-5448-9A2D-B4E5D8AD5B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04DFBFE-BCE1-CBAD-C85A-1383262D35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6477F8C2-784A-DEA9-6A16-B4589B8A96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37DA7E1-2CBA-B07C-D8B8-E3CCC4AC02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907EC1C-5DCA-92B8-C6CF-E7F2C115C6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D72D8C1-D1F8-14D4-6C7E-392993AB89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510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1963853-BA66-FC56-B975-1839FA88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BE5A94ED-19D2-C6EF-92B6-54EC810D55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9261A58B-8338-E18E-714A-4A154F0A105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94F177B2-CDF1-4B4E-E8AF-558BDBCFA9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7BE33051-EF3D-EC90-630A-76583D8186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7BCD2DD0-1673-AD17-1375-BEBDC0201C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BDF52764-6E46-BE08-8059-80EF0BBD19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5C9B4D26-2032-F7D3-39E6-B502AFAC49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663361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967889-E077-D460-A799-44FEC4D897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F34554C-2BEF-62B4-08DA-D2BEC4AC7A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4C26B49-0BEE-0F33-9A21-61659853A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74D1AC27-02A2-8C59-9713-AB1DA414FD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70550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0D278957-B540-59DE-70C4-3903844FEC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5845FA75-1ACA-B355-DD68-53B1DDC3D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FCC0517E-2BA3-3876-0A63-6B5DAE2A1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7887820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257ACB-050E-4138-8D9E-B9F73CABC3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F632EF33-7E19-5839-C89F-449B752CC9F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5494DDD-860E-C806-A4D7-B44E4E3892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382B4C9-EDBF-1608-7F1C-BB22CD439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CDA40EE-E0FB-36B5-0BF2-ED2464BFC8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EBA24E03-9044-B173-3AB5-87DC587C6E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746243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61D38D5-1984-993E-E184-CE5E54380E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1E5CBBEC-6FBC-C0B3-57B8-8A22382B974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8A9D3E67-4EEC-EA1F-EC90-4B23A08A02B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C4CF1CB-2755-85BF-090B-76F4BB8333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9BD4626-0949-F6FB-8C8C-BFB522A256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5FF3A99-DB43-DA6C-F57C-35EA2C8824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647270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8D40E16-087B-91BB-97A3-BA7D09757A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24DC941-6CE2-1041-AEE1-6C652A3F781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BDC110B-A658-157C-E248-5FE65C9E65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46E091-904B-4393-AB7F-6C87A9C181A4}" type="datetimeFigureOut">
              <a:rPr lang="ko-KR" altLang="en-US" smtClean="0"/>
              <a:t>2022-12-12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4442F3C-4FA4-2623-DBCC-4F6C9141E7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B1C1B14-D3D4-0D1C-B3BA-81838BA873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371E4CC-E3B9-4EA7-B708-EBD6ECCBA1CE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3247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4.mp4"/><Relationship Id="rId1" Type="http://schemas.microsoft.com/office/2007/relationships/media" Target="../media/media4.mp4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4" Type="http://schemas.openxmlformats.org/officeDocument/2006/relationships/image" Target="../media/image7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6.mp4"/><Relationship Id="rId1" Type="http://schemas.microsoft.com/office/2007/relationships/media" Target="../media/media6.mp4"/><Relationship Id="rId4" Type="http://schemas.openxmlformats.org/officeDocument/2006/relationships/image" Target="../media/image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4" Type="http://schemas.openxmlformats.org/officeDocument/2006/relationships/image" Target="../media/image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8.mp4"/><Relationship Id="rId1" Type="http://schemas.microsoft.com/office/2007/relationships/media" Target="../media/media8.mp4"/><Relationship Id="rId4" Type="http://schemas.openxmlformats.org/officeDocument/2006/relationships/image" Target="../media/image10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9.mp4"/><Relationship Id="rId1" Type="http://schemas.microsoft.com/office/2007/relationships/media" Target="../media/media9.mp4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0.mp4"/><Relationship Id="rId1" Type="http://schemas.microsoft.com/office/2007/relationships/media" Target="../media/media10.mp4"/><Relationship Id="rId4" Type="http://schemas.openxmlformats.org/officeDocument/2006/relationships/image" Target="../media/image12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984A7825-A02B-4EC8-9432-5F3512C3F750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ko-KR" altLang="en-US" sz="280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9EC9A87-16DC-4A4A-A12C-0BDB710663EF}"/>
              </a:ext>
            </a:extLst>
          </p:cNvPr>
          <p:cNvSpPr txBox="1">
            <a:spLocks/>
          </p:cNvSpPr>
          <p:nvPr/>
        </p:nvSpPr>
        <p:spPr>
          <a:xfrm>
            <a:off x="538226" y="2161909"/>
            <a:ext cx="9847774" cy="1024896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ko-KR" sz="72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돋움체 Bold" panose="00000800000000000000" pitchFamily="2" charset="-127"/>
              </a:rPr>
              <a:t>3D</a:t>
            </a:r>
            <a:r>
              <a:rPr lang="ko-KR" altLang="en-US" sz="72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돋움체 Bold" panose="00000800000000000000" pitchFamily="2" charset="-127"/>
              </a:rPr>
              <a:t>게임 개발 결과 발표</a:t>
            </a:r>
            <a:endParaRPr lang="ko-KR" altLang="en-US" sz="44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돋움체 Bold" panose="00000800000000000000" pitchFamily="2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C1722AF-987F-44B2-AA43-7DB607985FAA}"/>
              </a:ext>
            </a:extLst>
          </p:cNvPr>
          <p:cNvSpPr txBox="1">
            <a:spLocks/>
          </p:cNvSpPr>
          <p:nvPr/>
        </p:nvSpPr>
        <p:spPr>
          <a:xfrm>
            <a:off x="5786291" y="1522540"/>
            <a:ext cx="4599709" cy="63936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r"/>
            <a:r>
              <a:rPr lang="en-US" altLang="ko-KR" sz="40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돋움체 Light" panose="00000300000000000000" pitchFamily="2" charset="-127"/>
              </a:rPr>
              <a:t>Ai</a:t>
            </a:r>
            <a:r>
              <a:rPr lang="ko-KR" altLang="en-US" sz="40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돋움체 Light" panose="00000300000000000000" pitchFamily="2" charset="-127"/>
              </a:rPr>
              <a:t> 게임 프로그래밍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9D014D3F-72A7-40FC-832A-7BCD9CA12553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6304107" y="4310564"/>
            <a:ext cx="3924876" cy="10248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30000"/>
              </a:lnSpc>
            </a:pPr>
            <a:r>
              <a:rPr lang="ko-KR" altLang="en-US" sz="2400" b="1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돋움체 Light" panose="00000300000000000000" pitchFamily="2" charset="-127"/>
              </a:rPr>
              <a:t>컴퓨터소프트웨어공학과</a:t>
            </a:r>
            <a:endParaRPr lang="en-US" altLang="ko-KR" sz="2400" b="1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돋움체 Light" panose="00000300000000000000" pitchFamily="2" charset="-127"/>
            </a:endParaRPr>
          </a:p>
          <a:p>
            <a:pPr algn="r">
              <a:lnSpc>
                <a:spcPct val="130000"/>
              </a:lnSpc>
            </a:pPr>
            <a:r>
              <a:rPr lang="en-US" altLang="ko-KR" sz="2400" b="1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돋움체 Light" panose="00000300000000000000" pitchFamily="2" charset="-127"/>
              </a:rPr>
              <a:t>20184009 </a:t>
            </a:r>
            <a:r>
              <a:rPr lang="ko-KR" altLang="en-US" sz="2400" b="1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돋움체 Light" panose="00000300000000000000" pitchFamily="2" charset="-127"/>
              </a:rPr>
              <a:t>김주원</a:t>
            </a:r>
          </a:p>
        </p:txBody>
      </p:sp>
    </p:spTree>
    <p:extLst>
      <p:ext uri="{BB962C8B-B14F-4D97-AF65-F5344CB8AC3E}">
        <p14:creationId xmlns:p14="http://schemas.microsoft.com/office/powerpoint/2010/main" val="96916351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19" y="401895"/>
            <a:ext cx="6326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07.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수색의 범위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48905A-2A38-5130-26A3-12E4A1BD41AC}"/>
              </a:ext>
            </a:extLst>
          </p:cNvPr>
          <p:cNvSpPr txBox="1"/>
          <p:nvPr/>
        </p:nvSpPr>
        <p:spPr>
          <a:xfrm>
            <a:off x="1182254" y="1450121"/>
            <a:ext cx="9827491" cy="45935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소리를 듣고 이동하여 수색 후 원위치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걷기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뛰기 소리라면 걸어서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총소리면 달려서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움츠려 걷는 소리 감지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x</a:t>
            </a: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플래시로 </a:t>
            </a: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발견시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일정 범위내 로봇 집결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자신의 플래시로 비추지 않아도 공격 가능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플래시에서 벗어나도 일정시간 추적 후 원위치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171941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2" name="VID_20221212_114737">
            <a:hlinkClick r:id="" action="ppaction://media"/>
            <a:extLst>
              <a:ext uri="{FF2B5EF4-FFF2-40B4-BE49-F238E27FC236}">
                <a16:creationId xmlns:a16="http://schemas.microsoft.com/office/drawing/2014/main" id="{6E498AAE-6E0A-DB65-028E-425A0F0C1F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609725" y="0"/>
            <a:ext cx="967101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53258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74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3" name="VID_20221212_115010">
            <a:hlinkClick r:id="" action="ppaction://media"/>
            <a:extLst>
              <a:ext uri="{FF2B5EF4-FFF2-40B4-BE49-F238E27FC236}">
                <a16:creationId xmlns:a16="http://schemas.microsoft.com/office/drawing/2014/main" id="{B3FF2BDF-EA18-EDE5-8543-2939ABB35A6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829" y="0"/>
            <a:ext cx="98763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2591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41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2" name="VID_20221212_115134">
            <a:hlinkClick r:id="" action="ppaction://media"/>
            <a:extLst>
              <a:ext uri="{FF2B5EF4-FFF2-40B4-BE49-F238E27FC236}">
                <a16:creationId xmlns:a16="http://schemas.microsoft.com/office/drawing/2014/main" id="{EF109B05-8D61-3B8B-18A2-91AE1BDEED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57829" y="0"/>
            <a:ext cx="98763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9891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66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3" name="VID_20221212_115423">
            <a:hlinkClick r:id="" action="ppaction://media"/>
            <a:extLst>
              <a:ext uri="{FF2B5EF4-FFF2-40B4-BE49-F238E27FC236}">
                <a16:creationId xmlns:a16="http://schemas.microsoft.com/office/drawing/2014/main" id="{5254491C-8D04-97CB-2842-B6E9C1F3D38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9862" y="2845"/>
            <a:ext cx="10036439" cy="6855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5046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08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2" name="VID_20221212_115904">
            <a:hlinkClick r:id="" action="ppaction://media"/>
            <a:extLst>
              <a:ext uri="{FF2B5EF4-FFF2-40B4-BE49-F238E27FC236}">
                <a16:creationId xmlns:a16="http://schemas.microsoft.com/office/drawing/2014/main" id="{4A7355D8-CA50-4BA5-059D-66177991881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75697" y="0"/>
            <a:ext cx="1004060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8507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82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3" name="VID_20221212_121412">
            <a:hlinkClick r:id="" action="ppaction://media"/>
            <a:extLst>
              <a:ext uri="{FF2B5EF4-FFF2-40B4-BE49-F238E27FC236}">
                <a16:creationId xmlns:a16="http://schemas.microsoft.com/office/drawing/2014/main" id="{8E19CE2B-D623-2CBC-71A7-5799040AEEA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3487" y="0"/>
            <a:ext cx="9725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7451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079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2" name="VID_20221212_121730">
            <a:hlinkClick r:id="" action="ppaction://media"/>
            <a:extLst>
              <a:ext uri="{FF2B5EF4-FFF2-40B4-BE49-F238E27FC236}">
                <a16:creationId xmlns:a16="http://schemas.microsoft.com/office/drawing/2014/main" id="{17EED942-706B-6A7B-173C-7C729C3E422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33487" y="0"/>
            <a:ext cx="97250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98892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368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10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2E8478-4174-62BF-0202-DFA9CA2B8BA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187" y="1481137"/>
            <a:ext cx="6905625" cy="3895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018475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19" y="401895"/>
            <a:ext cx="63267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08.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아쉬운 점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D48905A-2A38-5130-26A3-12E4A1BD41AC}"/>
              </a:ext>
            </a:extLst>
          </p:cNvPr>
          <p:cNvSpPr txBox="1"/>
          <p:nvPr/>
        </p:nvSpPr>
        <p:spPr>
          <a:xfrm>
            <a:off x="1182254" y="1450121"/>
            <a:ext cx="9827491" cy="228524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헤드샷과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같은 변수 요소 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x</a:t>
            </a: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맵의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단순함 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DB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를 </a:t>
            </a: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이용힌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업적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8432353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>
              <a:latin typeface="서울남산 장체 BL" panose="02020503020101020101" pitchFamily="18" charset="-127"/>
              <a:ea typeface="서울남산 장체 BL" panose="020205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46759A3-89B4-48AB-A62D-E02C0FF3B11F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579120" y="401895"/>
            <a:ext cx="4983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01. </a:t>
            </a:r>
            <a:r>
              <a:rPr lang="ko-KR" altLang="en-US" sz="3600" b="1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게임 컨셉</a:t>
            </a:r>
            <a:r>
              <a:rPr lang="en-US" altLang="ko-KR" sz="4000" b="1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 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A8171A65-9BBD-5047-D0CB-0191F89CF06B}"/>
              </a:ext>
            </a:extLst>
          </p:cNvPr>
          <p:cNvSpPr/>
          <p:nvPr/>
        </p:nvSpPr>
        <p:spPr>
          <a:xfrm>
            <a:off x="7738921" y="1710635"/>
            <a:ext cx="4306451" cy="3436725"/>
          </a:xfrm>
          <a:prstGeom prst="roundRect">
            <a:avLst>
              <a:gd name="adj" fmla="val 4842"/>
            </a:avLst>
          </a:prstGeom>
          <a:solidFill>
            <a:schemeClr val="bg1"/>
          </a:solidFill>
          <a:ln>
            <a:solidFill>
              <a:schemeClr val="tx1"/>
            </a:solidFill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en-US" altLang="ko-KR" dirty="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1</a:t>
            </a:r>
            <a:r>
              <a:rPr lang="ko-KR" altLang="en-US" dirty="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인칭 시점의 잠입형 슈팅 게임</a:t>
            </a:r>
            <a:endParaRPr lang="en-US" altLang="ko-KR" dirty="0">
              <a:solidFill>
                <a:schemeClr val="tx1"/>
              </a:solidFill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endParaRPr lang="en-US" altLang="ko-KR" dirty="0">
              <a:solidFill>
                <a:schemeClr val="tx1"/>
              </a:solidFill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130000"/>
              </a:lnSpc>
              <a:buFontTx/>
              <a:buChar char="-"/>
            </a:pPr>
            <a:r>
              <a:rPr lang="ko-KR" altLang="en-US" dirty="0">
                <a:solidFill>
                  <a:schemeClr val="tx1"/>
                </a:solidFill>
                <a:latin typeface="서울남산체 EB" panose="02020503020101020101" pitchFamily="18" charset="-127"/>
                <a:ea typeface="서울남산체 EB" panose="02020503020101020101" pitchFamily="18" charset="-127"/>
              </a:rPr>
              <a:t>수색중인 로봇을 피해 탈출</a:t>
            </a:r>
          </a:p>
        </p:txBody>
      </p:sp>
      <p:pic>
        <p:nvPicPr>
          <p:cNvPr id="4" name="VID_20221212_120317">
            <a:hlinkClick r:id="" action="ppaction://media"/>
            <a:extLst>
              <a:ext uri="{FF2B5EF4-FFF2-40B4-BE49-F238E27FC236}">
                <a16:creationId xmlns:a16="http://schemas.microsoft.com/office/drawing/2014/main" id="{B9E1495D-D260-4AA9-EA12-D27A9CAFE0D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89560" y="1511676"/>
            <a:ext cx="7159801" cy="48903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6113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5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171267-9824-45E0-A301-F47666B538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82254" y="1450121"/>
            <a:ext cx="9827491" cy="4324261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1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인칭 시점 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&amp; 3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인칭 시점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어두운 맵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맵을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 수색하는 로봇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(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적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)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총과 플래시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1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인 플레이 게임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플레이어의 로그인 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DB</a:t>
            </a:r>
          </a:p>
          <a:p>
            <a:pPr marL="285750" indent="-285750">
              <a:lnSpc>
                <a:spcPct val="2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사운드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20" y="401895"/>
            <a:ext cx="498348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02.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구성 요소</a:t>
            </a:r>
            <a:r>
              <a:rPr lang="en-US" altLang="ko-KR" sz="40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 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898316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1026" name="Picture 2" descr="PlayFab is Joining Microsoft!">
            <a:extLst>
              <a:ext uri="{FF2B5EF4-FFF2-40B4-BE49-F238E27FC236}">
                <a16:creationId xmlns:a16="http://schemas.microsoft.com/office/drawing/2014/main" id="{0EF53C40-D0FA-8E0D-D60F-CA10B32CA08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905000"/>
            <a:ext cx="12192000" cy="304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327218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171267-9824-45E0-A301-F47666B538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82254" y="1450121"/>
            <a:ext cx="9827491" cy="178510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목표 지점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어두운 공상과학 배경 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20" y="401895"/>
            <a:ext cx="4983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03.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배경 요소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6472EC16-2B65-5766-39F9-EE70CE2896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2331" y="1589365"/>
            <a:ext cx="6507414" cy="3679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7189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171267-9824-45E0-A301-F47666B538CD}"/>
              </a:ext>
            </a:extLst>
          </p:cNvPr>
          <p:cNvSpPr txBox="1">
            <a:spLocks/>
          </p:cNvSpPr>
          <p:nvPr/>
        </p:nvSpPr>
        <p:spPr>
          <a:xfrm>
            <a:off x="1182254" y="1450121"/>
            <a:ext cx="9827491" cy="45550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걷기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뛰기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공격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점프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움츠려 걷기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시점 변환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감도 조절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각 행동의 사운드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자연치유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20" y="401895"/>
            <a:ext cx="4983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04.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플레이어 기능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  <p:pic>
        <p:nvPicPr>
          <p:cNvPr id="2" name="VID_20221212_124005">
            <a:hlinkClick r:id="" action="ppaction://media"/>
            <a:extLst>
              <a:ext uri="{FF2B5EF4-FFF2-40B4-BE49-F238E27FC236}">
                <a16:creationId xmlns:a16="http://schemas.microsoft.com/office/drawing/2014/main" id="{A2E52EF9-CDB3-9D29-AA0D-48854EC0E98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96000" y="1693844"/>
            <a:ext cx="5130569" cy="34703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6093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9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pic>
        <p:nvPicPr>
          <p:cNvPr id="2" name="VID_20221212_114040">
            <a:hlinkClick r:id="" action="ppaction://media"/>
            <a:extLst>
              <a:ext uri="{FF2B5EF4-FFF2-40B4-BE49-F238E27FC236}">
                <a16:creationId xmlns:a16="http://schemas.microsoft.com/office/drawing/2014/main" id="{7CD8288D-B28C-9A07-2A3A-C16B814CE76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85964" y="1"/>
            <a:ext cx="1002007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78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87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171267-9824-45E0-A301-F47666B538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82254" y="1450121"/>
            <a:ext cx="9827491" cy="4555093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배경음악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피격음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 err="1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격발음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발소리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(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걷는 소리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뛰는 소리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움츠려 걷는 소리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)</a:t>
            </a:r>
          </a:p>
          <a:p>
            <a:pPr marL="285750" indent="-285750">
              <a:lnSpc>
                <a:spcPct val="300000"/>
              </a:lnSpc>
              <a:buFontTx/>
              <a:buChar char="-"/>
            </a:pP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3D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사운드 효과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20" y="401895"/>
            <a:ext cx="4983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05.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사운드 요소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251255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직사각형 50">
            <a:extLst>
              <a:ext uri="{FF2B5EF4-FFF2-40B4-BE49-F238E27FC236}">
                <a16:creationId xmlns:a16="http://schemas.microsoft.com/office/drawing/2014/main" id="{3AE8B17E-8A2F-4163-A85F-3CF8485C0435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2F3F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ko-KR" altLang="en-US" dirty="0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FB171267-9824-45E0-A301-F47666B538CD}"/>
              </a:ext>
            </a:extLst>
          </p:cNvPr>
          <p:cNvSpPr txBox="1">
            <a:spLocks noGrp="1" noRot="1" noMove="1" noResize="1" noEditPoints="1" noAdjustHandles="1" noChangeArrowheads="1" noChangeShapeType="1"/>
          </p:cNvSpPr>
          <p:nvPr/>
        </p:nvSpPr>
        <p:spPr>
          <a:xfrm>
            <a:off x="1182254" y="1450121"/>
            <a:ext cx="9827491" cy="45935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각각 일정 구역 수색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소리 감지후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소리 발생지 수색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플래시 빛으로 플레이어 수색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동료 호출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45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도의 시야</a:t>
            </a:r>
            <a:endParaRPr lang="en-US" altLang="ko-KR" sz="2000" dirty="0">
              <a:latin typeface="서울남산체 EB" panose="02020503020101020101" pitchFamily="18" charset="-127"/>
              <a:ea typeface="서울남산체 EB" panose="02020503020101020101" pitchFamily="18" charset="-127"/>
              <a:cs typeface="KoPubWorld바탕체 Light" panose="00000300000000000000" pitchFamily="2" charset="-127"/>
            </a:endParaRPr>
          </a:p>
          <a:p>
            <a:pPr marL="285750" indent="-285750">
              <a:lnSpc>
                <a:spcPct val="250000"/>
              </a:lnSpc>
              <a:buFontTx/>
              <a:buChar char="-"/>
            </a:pP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걷기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뛰기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 </a:t>
            </a:r>
            <a:r>
              <a:rPr lang="ko-KR" altLang="en-US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공격</a:t>
            </a:r>
            <a:r>
              <a:rPr lang="en-US" altLang="ko-KR" sz="2000" dirty="0">
                <a:latin typeface="서울남산체 EB" panose="02020503020101020101" pitchFamily="18" charset="-127"/>
                <a:ea typeface="서울남산체 EB" panose="02020503020101020101" pitchFamily="18" charset="-127"/>
                <a:cs typeface="KoPubWorld바탕체 Light" panose="00000300000000000000" pitchFamily="2" charset="-127"/>
              </a:rPr>
              <a:t>,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A642631-1697-E637-3558-B9FF24660F10}"/>
              </a:ext>
            </a:extLst>
          </p:cNvPr>
          <p:cNvSpPr txBox="1"/>
          <p:nvPr/>
        </p:nvSpPr>
        <p:spPr>
          <a:xfrm>
            <a:off x="579120" y="401895"/>
            <a:ext cx="49834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06. </a:t>
            </a:r>
            <a:r>
              <a:rPr lang="ko-KR" altLang="en-US" sz="3600" b="1" dirty="0">
                <a:latin typeface="서울남산체 B" panose="02020503020101020101" pitchFamily="18" charset="-127"/>
                <a:ea typeface="서울남산체 B" panose="02020503020101020101" pitchFamily="18" charset="-127"/>
                <a:cs typeface="KoPubWorld바탕체 Bold" panose="00000800000000000000" pitchFamily="2" charset="-127"/>
              </a:rPr>
              <a:t>로봇 유닛 기능</a:t>
            </a:r>
            <a:endParaRPr lang="ko-KR" altLang="en-US" sz="2000" b="1" dirty="0">
              <a:latin typeface="서울남산체 B" panose="02020503020101020101" pitchFamily="18" charset="-127"/>
              <a:ea typeface="서울남산체 B" panose="02020503020101020101" pitchFamily="18" charset="-127"/>
              <a:cs typeface="KoPubWorld바탕체 Bold" panose="00000800000000000000" pitchFamily="2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064541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</TotalTime>
  <Words>195</Words>
  <Application>Microsoft Office PowerPoint</Application>
  <PresentationFormat>와이드스크린</PresentationFormat>
  <Paragraphs>49</Paragraphs>
  <Slides>19</Slides>
  <Notes>0</Notes>
  <HiddenSlides>0</HiddenSlides>
  <MMClips>10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맑은 고딕</vt:lpstr>
      <vt:lpstr>서울남산 장체 BL</vt:lpstr>
      <vt:lpstr>서울남산체 B</vt:lpstr>
      <vt:lpstr>서울남산체 EB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김주원</dc:creator>
  <cp:lastModifiedBy>김주원</cp:lastModifiedBy>
  <cp:revision>146</cp:revision>
  <dcterms:created xsi:type="dcterms:W3CDTF">2022-11-20T14:00:45Z</dcterms:created>
  <dcterms:modified xsi:type="dcterms:W3CDTF">2022-12-12T03:40:57Z</dcterms:modified>
</cp:coreProperties>
</file>

<file path=docProps/thumbnail.jpeg>
</file>